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5"/>
  </p:notesMasterIdLst>
  <p:sldIdLst>
    <p:sldId id="264" r:id="rId2"/>
    <p:sldId id="266" r:id="rId3"/>
    <p:sldId id="273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0121-67A4-4878-97CC-C81EE2D6D946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F5D7C-36C0-489B-BEC2-A5F0E5626D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82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F5D7C-36C0-489B-BEC2-A5F0E5626D5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50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26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98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41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31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23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117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8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30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69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98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5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55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1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13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30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483B0-75C5-4B5C-9EBE-601EF3E8B198}" type="datetimeFigureOut">
              <a:rPr lang="en-IN" smtClean="0"/>
              <a:t>12-09-2018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296F43-E271-4A92-9CA5-BAF46CD8B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99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3716" y="1103090"/>
            <a:ext cx="791197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Website And App Design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6" y="2959100"/>
            <a:ext cx="4495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Head</a:t>
            </a:r>
            <a:r>
              <a:rPr lang="en-IN" dirty="0" smtClean="0"/>
              <a:t>                       :     </a:t>
            </a:r>
            <a:r>
              <a:rPr lang="en-IN" b="1" dirty="0" smtClean="0">
                <a:solidFill>
                  <a:srgbClr val="00B050"/>
                </a:solidFill>
              </a:rPr>
              <a:t>Arnav Srivastava</a:t>
            </a:r>
          </a:p>
          <a:p>
            <a:r>
              <a:rPr lang="en-IN" dirty="0"/>
              <a:t>	</a:t>
            </a:r>
            <a:r>
              <a:rPr lang="en-IN" dirty="0" smtClean="0"/>
              <a:t>	</a:t>
            </a:r>
          </a:p>
          <a:p>
            <a:r>
              <a:rPr lang="en-IN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Associate Head        </a:t>
            </a:r>
            <a:r>
              <a:rPr lang="en-IN" dirty="0" smtClean="0"/>
              <a:t>:      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00B050"/>
                </a:solidFill>
              </a:rPr>
              <a:t>Harsh Yadav</a:t>
            </a:r>
          </a:p>
          <a:p>
            <a:r>
              <a:rPr lang="en-IN" dirty="0"/>
              <a:t>	</a:t>
            </a:r>
            <a:r>
              <a:rPr lang="en-IN" dirty="0" smtClean="0"/>
              <a:t>	</a:t>
            </a:r>
          </a:p>
          <a:p>
            <a:r>
              <a:rPr lang="en-IN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Core Team Members </a:t>
            </a:r>
            <a:r>
              <a:rPr lang="en-IN" dirty="0" smtClean="0"/>
              <a:t>:     </a:t>
            </a:r>
            <a:r>
              <a:rPr lang="en-IN" b="1" dirty="0" err="1" smtClean="0">
                <a:solidFill>
                  <a:srgbClr val="00B050"/>
                </a:solidFill>
              </a:rPr>
              <a:t>Yashveer</a:t>
            </a:r>
            <a:r>
              <a:rPr lang="en-IN" b="1" dirty="0" smtClean="0">
                <a:solidFill>
                  <a:srgbClr val="00B050"/>
                </a:solidFill>
              </a:rPr>
              <a:t> Talan</a:t>
            </a:r>
          </a:p>
          <a:p>
            <a:r>
              <a:rPr lang="en-IN" dirty="0" smtClean="0"/>
              <a:t>		</a:t>
            </a:r>
            <a:br>
              <a:rPr lang="en-IN" dirty="0" smtClean="0"/>
            </a:br>
            <a:r>
              <a:rPr lang="en-IN" dirty="0" smtClean="0"/>
              <a:t>		           </a:t>
            </a:r>
            <a:r>
              <a:rPr lang="en-IN" b="1" dirty="0" err="1" smtClean="0">
                <a:solidFill>
                  <a:srgbClr val="00B050"/>
                </a:solidFill>
              </a:rPr>
              <a:t>Ayush</a:t>
            </a:r>
            <a:r>
              <a:rPr lang="en-IN" b="1" dirty="0" smtClean="0">
                <a:solidFill>
                  <a:srgbClr val="00B050"/>
                </a:solidFill>
              </a:rPr>
              <a:t> Kumar</a:t>
            </a:r>
          </a:p>
          <a:p>
            <a:r>
              <a:rPr lang="en-IN" dirty="0" smtClean="0"/>
              <a:t>		                           		           </a:t>
            </a:r>
            <a:r>
              <a:rPr lang="en-IN" b="1" dirty="0" err="1" smtClean="0">
                <a:solidFill>
                  <a:srgbClr val="00B050"/>
                </a:solidFill>
              </a:rPr>
              <a:t>Anushka</a:t>
            </a:r>
            <a:r>
              <a:rPr lang="en-IN" b="1" dirty="0" smtClean="0">
                <a:solidFill>
                  <a:srgbClr val="00B050"/>
                </a:solidFill>
              </a:rPr>
              <a:t> </a:t>
            </a:r>
            <a:r>
              <a:rPr lang="en-IN" b="1" dirty="0" smtClean="0">
                <a:solidFill>
                  <a:srgbClr val="00B050"/>
                </a:solidFill>
              </a:rPr>
              <a:t>Omar</a:t>
            </a:r>
            <a:endParaRPr lang="en-IN" b="1" dirty="0" smtClean="0">
              <a:solidFill>
                <a:srgbClr val="00B050"/>
              </a:solidFill>
            </a:endParaRPr>
          </a:p>
          <a:p>
            <a:r>
              <a:rPr lang="en-IN" dirty="0"/>
              <a:t>	</a:t>
            </a:r>
            <a:r>
              <a:rPr lang="en-IN" dirty="0" smtClean="0"/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251" y="218364"/>
            <a:ext cx="586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Upcoming Events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0925" y="95534"/>
            <a:ext cx="4531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Page Describes the Main Events Going Down This Year For Which Budding Entrepreneurs Can Actively Participate</a:t>
            </a:r>
            <a:endParaRPr lang="en-IN" sz="2400" dirty="0">
              <a:latin typeface="AR JULIAN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" y="2034526"/>
            <a:ext cx="9826388" cy="4646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164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307" y="232012"/>
            <a:ext cx="42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Contact Us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9672" y="232012"/>
            <a:ext cx="667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Page Provides The Students To Directly Contact The Team. They Could Subscribe To Our Newsletters.</a:t>
            </a:r>
            <a:endParaRPr lang="en-IN" sz="2400" dirty="0">
              <a:latin typeface="AR JULIAN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3177"/>
            <a:ext cx="10058400" cy="4825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32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255" y="147935"/>
            <a:ext cx="8826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Major Significance of App :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4083" y="1910688"/>
            <a:ext cx="6851177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AR JULIAN" panose="02000000000000000000" pitchFamily="2" charset="0"/>
              </a:rPr>
              <a:t>Personal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AR JULIAN" panose="02000000000000000000" pitchFamily="2" charset="0"/>
              </a:rPr>
              <a:t>The Most Powerful Tool: Notification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AR JULIAN" panose="02000000000000000000" pitchFamily="2" charset="0"/>
              </a:rPr>
              <a:t>Registrations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AR JULIAN" panose="02000000000000000000" pitchFamily="2" charset="0"/>
              </a:rPr>
              <a:t>Maintaining Database and Our Primary Audience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AR JULIAN" panose="02000000000000000000" pitchFamily="2" charset="0"/>
              </a:rPr>
              <a:t>Blog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AR JULIAN" panose="02000000000000000000" pitchFamily="2" charset="0"/>
              </a:rPr>
              <a:t>Instant </a:t>
            </a:r>
            <a:r>
              <a:rPr lang="en-IN" sz="3200" dirty="0" smtClean="0">
                <a:latin typeface="AR JULIAN" panose="02000000000000000000" pitchFamily="2" charset="0"/>
              </a:rPr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AR JULIAN" panose="02000000000000000000" pitchFamily="2" charset="0"/>
              </a:rPr>
              <a:t>Advertisement of Sponsors</a:t>
            </a:r>
            <a:endParaRPr lang="en-IN" sz="3200" dirty="0">
              <a:latin typeface="AR JULIAN" panose="02000000000000000000" pitchFamily="2" charset="0"/>
            </a:endParaRPr>
          </a:p>
          <a:p>
            <a:endParaRPr lang="en-IN" sz="3200" dirty="0">
              <a:latin typeface="AR JULIAN" panose="02000000000000000000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3200" dirty="0" smtClean="0">
              <a:latin typeface="AR JULIAN" panose="02000000000000000000" pitchFamily="2" charset="0"/>
            </a:endParaRPr>
          </a:p>
          <a:p>
            <a:pPr lvl="0"/>
            <a:endParaRPr lang="en-IN" sz="3200" dirty="0"/>
          </a:p>
          <a:p>
            <a:endParaRPr lang="en-IN" sz="3200" dirty="0"/>
          </a:p>
          <a:p>
            <a:pPr lvl="0"/>
            <a:endParaRPr lang="en-IN" sz="3200" dirty="0"/>
          </a:p>
          <a:p>
            <a:endParaRPr lang="en-IN" sz="3200" dirty="0"/>
          </a:p>
          <a:p>
            <a:pPr lvl="0"/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25334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2170" y="833538"/>
            <a:ext cx="6794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0618" y="2464753"/>
            <a:ext cx="29340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5400" b="1" cap="none" spc="0" dirty="0" smtClean="0">
                <a:ln/>
                <a:solidFill>
                  <a:schemeClr val="accent3"/>
                </a:solidFill>
                <a:effectLst/>
              </a:rPr>
              <a:t>BINDER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3536" y="3668225"/>
            <a:ext cx="619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JULIAN" panose="02000000000000000000" pitchFamily="2" charset="0"/>
              </a:rPr>
              <a:t>Binder is an Event for the Budding Entrepreneurs and for the students looking for applying and enhancing their newly developed skills.</a:t>
            </a:r>
            <a:b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JULIAN" panose="02000000000000000000" pitchFamily="2" charset="0"/>
              </a:rPr>
            </a:br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JULIAN" panose="02000000000000000000" pitchFamily="2" charset="0"/>
              </a:rPr>
              <a:t>This will develop a culture in the college which will enhance more upcoming start-ups and entrepreneurs.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73951" y="282476"/>
            <a:ext cx="4943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Future Vision :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189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2952" y="325735"/>
            <a:ext cx="2552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NEED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: 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104" y="1637731"/>
            <a:ext cx="7165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683" y="1542196"/>
            <a:ext cx="76427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Publicity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Social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Community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AR JULIAN" panose="02000000000000000000" pitchFamily="2" charset="0"/>
              </a:rPr>
              <a:t>Online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 smtClean="0">
              <a:latin typeface="AR JULIAN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AR JULI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39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4" y="846161"/>
            <a:ext cx="719237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 JULIAN" panose="02000000000000000000" pitchFamily="2" charset="0"/>
              </a:rPr>
              <a:t>Functionality of </a:t>
            </a:r>
            <a:r>
              <a:rPr lang="en-IN" sz="4800" b="1" dirty="0" smtClean="0">
                <a:latin typeface="AR JULIAN" panose="02000000000000000000" pitchFamily="2" charset="0"/>
              </a:rPr>
              <a:t>Entrepreneurship Cell </a:t>
            </a:r>
            <a:r>
              <a:rPr lang="en-IN" sz="4800" b="1" dirty="0" smtClean="0">
                <a:latin typeface="AR JULIAN" panose="02000000000000000000" pitchFamily="2" charset="0"/>
              </a:rPr>
              <a:t>:</a:t>
            </a:r>
          </a:p>
          <a:p>
            <a:endParaRPr lang="en-IN" dirty="0" smtClean="0">
              <a:latin typeface="AR JULIAN" panose="02000000000000000000" pitchFamily="2" charset="0"/>
            </a:endParaRPr>
          </a:p>
          <a:p>
            <a:endParaRPr lang="en-IN" dirty="0">
              <a:latin typeface="AR JULIAN" panose="02000000000000000000" pitchFamily="2" charset="0"/>
            </a:endParaRPr>
          </a:p>
          <a:p>
            <a:endParaRPr lang="en-IN" dirty="0" smtClean="0">
              <a:latin typeface="AR JULIAN" panose="02000000000000000000" pitchFamily="2" charset="0"/>
            </a:endParaRPr>
          </a:p>
          <a:p>
            <a:endParaRPr lang="en-IN" dirty="0">
              <a:latin typeface="AR JULIAN" panose="02000000000000000000" pitchFamily="2" charset="0"/>
            </a:endParaRPr>
          </a:p>
          <a:p>
            <a:r>
              <a:rPr lang="en-IN" sz="2800" u="sng" dirty="0" smtClean="0">
                <a:latin typeface="AR JULIAN" panose="02000000000000000000" pitchFamily="2" charset="0"/>
              </a:rPr>
              <a:t>Providing Solutions </a:t>
            </a:r>
            <a:r>
              <a:rPr lang="en-IN" sz="2800" dirty="0" smtClean="0">
                <a:latin typeface="AR JULIAN" panose="02000000000000000000" pitchFamily="2" charset="0"/>
              </a:rPr>
              <a:t/>
            </a:r>
            <a:br>
              <a:rPr lang="en-IN" sz="2800" dirty="0" smtClean="0">
                <a:latin typeface="AR JULIAN" panose="02000000000000000000" pitchFamily="2" charset="0"/>
              </a:rPr>
            </a:br>
            <a:r>
              <a:rPr lang="en-IN" sz="2800" dirty="0" smtClean="0">
                <a:latin typeface="AR JULIAN" panose="02000000000000000000" pitchFamily="2" charset="0"/>
              </a:rPr>
              <a:t>We tend to provide the solution to the above needs through Website and Android </a:t>
            </a:r>
            <a:r>
              <a:rPr lang="en-IN" sz="2800" dirty="0" smtClean="0">
                <a:latin typeface="AR JULIAN" panose="02000000000000000000" pitchFamily="2" charset="0"/>
              </a:rPr>
              <a:t>App</a:t>
            </a:r>
          </a:p>
          <a:p>
            <a:endParaRPr lang="en-IN" sz="2800" dirty="0">
              <a:latin typeface="AR JULIAN" panose="02000000000000000000" pitchFamily="2" charset="0"/>
            </a:endParaRPr>
          </a:p>
          <a:p>
            <a:endParaRPr lang="en-IN" sz="2800" dirty="0" smtClean="0">
              <a:latin typeface="AR JULIAN" panose="02000000000000000000" pitchFamily="2" charset="0"/>
            </a:endParaRPr>
          </a:p>
          <a:p>
            <a:r>
              <a:rPr lang="en-IN" sz="2800" dirty="0" smtClean="0">
                <a:latin typeface="AR JULIAN" panose="02000000000000000000" pitchFamily="2" charset="0"/>
                <a:hlinkClick r:id="rId2" action="ppaction://hlinkfile"/>
              </a:rPr>
              <a:t>Our Website</a:t>
            </a:r>
            <a:endParaRPr lang="en-IN" sz="2800" dirty="0">
              <a:latin typeface="AR JULI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6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17" y="3138985"/>
            <a:ext cx="6018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 JULIAN" panose="02000000000000000000" pitchFamily="2" charset="0"/>
              </a:rPr>
              <a:t>This page </a:t>
            </a:r>
            <a:r>
              <a:rPr lang="en-IN" dirty="0" smtClean="0">
                <a:latin typeface="AR JULIAN" panose="02000000000000000000" pitchFamily="2" charset="0"/>
              </a:rPr>
              <a:t>Details</a:t>
            </a:r>
            <a:r>
              <a:rPr lang="en-IN" dirty="0" smtClean="0">
                <a:latin typeface="AR JULIAN" panose="02000000000000000000" pitchFamily="2" charset="0"/>
              </a:rPr>
              <a:t> </a:t>
            </a:r>
            <a:r>
              <a:rPr lang="en-IN" dirty="0" smtClean="0">
                <a:latin typeface="AR JULIAN" panose="02000000000000000000" pitchFamily="2" charset="0"/>
              </a:rPr>
              <a:t>about the hierarchy of the Incubation Hub.</a:t>
            </a:r>
          </a:p>
          <a:p>
            <a:r>
              <a:rPr lang="en-IN" dirty="0" smtClean="0">
                <a:latin typeface="AR JULIAN" panose="02000000000000000000" pitchFamily="2" charset="0"/>
              </a:rPr>
              <a:t>This hierarchy is the backbone of Incubation hub. </a:t>
            </a:r>
          </a:p>
          <a:p>
            <a:r>
              <a:rPr lang="en-IN" dirty="0" smtClean="0">
                <a:latin typeface="AR JULIAN" panose="02000000000000000000" pitchFamily="2" charset="0"/>
              </a:rPr>
              <a:t>The first and the top most is our Honourable V.C. Sir. Then there is Dean of Incubation </a:t>
            </a:r>
            <a:r>
              <a:rPr lang="en-IN" dirty="0" err="1" smtClean="0">
                <a:latin typeface="AR JULIAN" panose="02000000000000000000" pitchFamily="2" charset="0"/>
              </a:rPr>
              <a:t>Dr.</a:t>
            </a:r>
            <a:r>
              <a:rPr lang="en-IN" dirty="0" smtClean="0">
                <a:latin typeface="AR JULIAN" panose="02000000000000000000" pitchFamily="2" charset="0"/>
              </a:rPr>
              <a:t> Krishna Raj Sir. Associate Dean of Incubation, </a:t>
            </a:r>
            <a:r>
              <a:rPr lang="en-IN" dirty="0" err="1" smtClean="0">
                <a:latin typeface="AR JULIAN" panose="02000000000000000000" pitchFamily="2" charset="0"/>
              </a:rPr>
              <a:t>Mr.</a:t>
            </a:r>
            <a:r>
              <a:rPr lang="en-IN" dirty="0" smtClean="0">
                <a:latin typeface="AR JULIAN" panose="02000000000000000000" pitchFamily="2" charset="0"/>
              </a:rPr>
              <a:t> </a:t>
            </a:r>
            <a:r>
              <a:rPr lang="en-IN" dirty="0" err="1" smtClean="0">
                <a:latin typeface="AR JULIAN" panose="02000000000000000000" pitchFamily="2" charset="0"/>
              </a:rPr>
              <a:t>S.K.Gupta</a:t>
            </a:r>
            <a:r>
              <a:rPr lang="en-IN" dirty="0" smtClean="0">
                <a:latin typeface="AR JULIAN" panose="02000000000000000000" pitchFamily="2" charset="0"/>
              </a:rPr>
              <a:t> sir and Coordinator of </a:t>
            </a:r>
            <a:r>
              <a:rPr lang="en-IN" dirty="0" err="1" smtClean="0">
                <a:latin typeface="AR JULIAN" panose="02000000000000000000" pitchFamily="2" charset="0"/>
              </a:rPr>
              <a:t>Startup</a:t>
            </a:r>
            <a:r>
              <a:rPr lang="en-IN" dirty="0" smtClean="0">
                <a:latin typeface="AR JULIAN" panose="02000000000000000000" pitchFamily="2" charset="0"/>
              </a:rPr>
              <a:t> Cell, </a:t>
            </a:r>
            <a:r>
              <a:rPr lang="en-IN" dirty="0" err="1" smtClean="0">
                <a:latin typeface="AR JULIAN" panose="02000000000000000000" pitchFamily="2" charset="0"/>
              </a:rPr>
              <a:t>Mr.</a:t>
            </a:r>
            <a:r>
              <a:rPr lang="en-IN" dirty="0" smtClean="0">
                <a:latin typeface="AR JULIAN" panose="02000000000000000000" pitchFamily="2" charset="0"/>
              </a:rPr>
              <a:t> </a:t>
            </a:r>
            <a:r>
              <a:rPr lang="en-IN" dirty="0" err="1" smtClean="0">
                <a:latin typeface="AR JULIAN" panose="02000000000000000000" pitchFamily="2" charset="0"/>
              </a:rPr>
              <a:t>A.K.Rathore</a:t>
            </a:r>
            <a:r>
              <a:rPr lang="en-IN" dirty="0" smtClean="0">
                <a:latin typeface="AR JULIAN" panose="02000000000000000000" pitchFamily="2" charset="0"/>
              </a:rPr>
              <a:t> Sir are accompanied by many Faculty Advisors. In the end, three student cells are there. One of them is ours “GIIEC”, </a:t>
            </a:r>
            <a:r>
              <a:rPr lang="en-IN" dirty="0" err="1" smtClean="0">
                <a:latin typeface="AR JULIAN" panose="02000000000000000000" pitchFamily="2" charset="0"/>
              </a:rPr>
              <a:t>Genx</a:t>
            </a:r>
            <a:r>
              <a:rPr lang="en-IN" dirty="0" smtClean="0">
                <a:latin typeface="AR JULIAN" panose="02000000000000000000" pitchFamily="2" charset="0"/>
              </a:rPr>
              <a:t> Innovation Incubation and Entrepreneurship Cell. </a:t>
            </a:r>
            <a:endParaRPr lang="en-IN" dirty="0" smtClean="0">
              <a:latin typeface="AR JULIAN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615" y="491319"/>
            <a:ext cx="6223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Index Page : </a:t>
            </a:r>
            <a:endParaRPr lang="en-IN" sz="60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615" y="1651379"/>
            <a:ext cx="6005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AR ESSENCE" panose="02000000000000000000" pitchFamily="2" charset="0"/>
              </a:rPr>
              <a:t>Incubation Hub</a:t>
            </a:r>
            <a:endParaRPr lang="en-IN" sz="4000" dirty="0">
              <a:solidFill>
                <a:schemeClr val="tx2"/>
              </a:solidFill>
              <a:latin typeface="AR ESSENCE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99" y="134978"/>
            <a:ext cx="1668215" cy="2224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59" y="2359265"/>
            <a:ext cx="2823460" cy="2035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30" y="4425451"/>
            <a:ext cx="1768843" cy="2358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43" y="4394579"/>
            <a:ext cx="1815152" cy="2420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9630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28" y="450376"/>
            <a:ext cx="6509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We are E-Cell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" y="1853673"/>
            <a:ext cx="10058400" cy="483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89009" y="150125"/>
            <a:ext cx="5329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Page Is The First Page For The Student’s Cell, GIIEC. It Contains The Link Of Every Other Page In The Website.</a:t>
            </a:r>
            <a:endParaRPr lang="en-IN" sz="2400" dirty="0">
              <a:latin typeface="AR JULI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60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" y="0"/>
            <a:ext cx="2306471" cy="2257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1373" y="232012"/>
            <a:ext cx="566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GIIEC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8583" y="232012"/>
            <a:ext cx="505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is the page which contains major information about GIIEC. It gives the glimpse of the upcoming events and acts as a directory to many other pages.</a:t>
            </a:r>
            <a:endParaRPr lang="en-IN" sz="2400" dirty="0">
              <a:latin typeface="AR JULIAN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4" y="2171004"/>
            <a:ext cx="5887231" cy="475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45" y="2171004"/>
            <a:ext cx="6064155" cy="47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8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830" y="302272"/>
            <a:ext cx="496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Our Vision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8100" y="302272"/>
            <a:ext cx="6387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AR JULIAN" panose="02000000000000000000" pitchFamily="2" charset="0"/>
              </a:rPr>
              <a:t>This Page declares Our Visions and what we believe and what we stand for.</a:t>
            </a:r>
            <a:endParaRPr lang="en-IN" sz="2800" dirty="0">
              <a:latin typeface="AR JULIAN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7" y="1945943"/>
            <a:ext cx="10058400" cy="4811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483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60" y="122830"/>
            <a:ext cx="384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The Team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6466" y="122830"/>
            <a:ext cx="5117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Page Lists The Members of The Team which will Stand Tall To Accomplish Our Goals and Reach to The Point Where Our Vision Takes Us. </a:t>
            </a:r>
          </a:p>
          <a:p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3070490"/>
            <a:ext cx="10058400" cy="313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344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136478"/>
            <a:ext cx="5445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tx2"/>
                </a:solidFill>
                <a:latin typeface="AR JULIAN" panose="02000000000000000000" pitchFamily="2" charset="0"/>
              </a:rPr>
              <a:t>Archives :</a:t>
            </a:r>
            <a:endParaRPr lang="en-IN" sz="5400" dirty="0">
              <a:solidFill>
                <a:schemeClr val="tx2"/>
              </a:solidFill>
              <a:latin typeface="AR JULIAN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8478" y="245660"/>
            <a:ext cx="533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 JULIAN" panose="02000000000000000000" pitchFamily="2" charset="0"/>
              </a:rPr>
              <a:t>This Page gives a brief Description of What Happened Last Year , The First Year of GIIEC.</a:t>
            </a:r>
            <a:endParaRPr lang="en-IN" sz="2400" dirty="0">
              <a:latin typeface="AR JULIAN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7" y="1845002"/>
            <a:ext cx="10058400" cy="482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047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259</TotalTime>
  <Words>353</Words>
  <Application>Microsoft Office PowerPoint</Application>
  <PresentationFormat>Widescreen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 ESSENCE</vt:lpstr>
      <vt:lpstr>AR JULIAN</vt:lpstr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yadav</dc:creator>
  <cp:lastModifiedBy>Harsh yadav</cp:lastModifiedBy>
  <cp:revision>30</cp:revision>
  <dcterms:created xsi:type="dcterms:W3CDTF">2018-08-27T17:23:37Z</dcterms:created>
  <dcterms:modified xsi:type="dcterms:W3CDTF">2018-09-12T17:41:34Z</dcterms:modified>
</cp:coreProperties>
</file>